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6" r:id="rId4"/>
    <p:sldId id="264" r:id="rId5"/>
    <p:sldId id="267" r:id="rId6"/>
    <p:sldId id="270" r:id="rId7"/>
    <p:sldId id="275" r:id="rId8"/>
    <p:sldId id="271" r:id="rId9"/>
    <p:sldId id="272" r:id="rId10"/>
    <p:sldId id="273" r:id="rId11"/>
    <p:sldId id="274" r:id="rId12"/>
    <p:sldId id="262" r:id="rId13"/>
    <p:sldId id="276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B6446-1C77-4DD0-DDC2-3EF44DB12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CAF3F6-0ABF-BAA2-AE5E-4EB95494E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de-DE"/>
              <a:t>单击此处编辑母版副标题样式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AA7EB-5304-8DD5-1E81-9CC49021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54267-F823-217B-016A-F977D963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86993-5FE9-CD36-34C7-2F63428D9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59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430D8-187F-1A7D-B5B8-292C0623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463614-F2FE-4A83-A2DF-3FD1364A7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D3F6F-B676-C3DD-FEDF-14E2A86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AEA87-06C6-D3BA-7592-D78EF0FC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B974E-B702-ED84-A912-689D3D0C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50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7D6D79-2146-FDCF-AE9D-DB465DEF5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D3A0BC-DD97-9C0B-12FD-FD020F2BC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A9DDA-ED75-F150-D88E-CA0D60B1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6DEAE7-9C98-D588-97F4-81F3447E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9FFAD1-793A-AFF2-7039-680B5B8C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37C44-34F1-CBA7-6D8E-F6C2E606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8186-B1EE-81B7-2693-58D85C8EA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B46DD-2300-68CE-D6B9-42DA23AB3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659A76-6D07-CA02-09C5-343A2D3F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22BD91-E0EB-BB2F-4FDA-084FA7A6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68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78B35-BA33-04AC-FC1B-A329F58B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82C4D-9CEB-5C1F-1023-964312EE9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de-DE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63AA0-BFFF-E300-2F36-5E0DCFAE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40929A-8E53-FD5F-9A72-0214885F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F8B75A-41DD-58C7-7DFB-DF8ED039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63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18CAD-51F6-A328-6643-EF6A09A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7FEA7C-2CAF-37B0-E883-D8AA85521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E2F348-9CCB-744A-2B37-A655060AC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2CC14-322E-E7BD-1E90-72F4B433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8DE9D0-9F0B-802E-72EB-304DE296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337AE1-69BD-1F29-9059-7D49D7BB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94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A1DCC9-C328-21E8-2408-79CE202D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9870F7-FD23-78B8-F08B-E80D55FF2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de-DE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F08418-755B-1A5C-7209-9FE970730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FF3C93-C0C6-269C-9B16-4CD1CD685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de-DE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5E6AC5-09E0-5512-BF2A-852C8FCE5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0B3584-5627-F8E2-A838-A9EA27D2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6D41467-C3B4-57C7-069C-B8578E4F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4FBCEC-F48D-08EC-46BF-F0499F81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8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0C588-EAA4-61B5-BBBD-12E2C9AA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04A3BA-39EF-1C19-53C8-C135D715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F62082-2A0F-DB00-97DB-5B53FAF0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1F8D0-C7B8-06E0-0C9A-1A0F4E4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7B25F1-2AF7-B03D-78E5-A7A182D9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8F6D94-41D5-4BDB-9356-D10E3DD9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2F0E8-3F73-4ACE-F3E0-E937ADF8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9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39036-51D2-F5C0-41E6-9825976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9FCFA-1C60-1917-E7DF-A35DD82D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2ADE50-197C-BFDE-2845-609992239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de-DE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334AB0-D74A-83F1-07C3-76885759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539715-5E28-A030-566F-93F78257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DE722-9527-B9DF-81BF-FF5690F8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4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BE686-08E3-3804-1F1E-46549BF8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829764-867D-41D4-71DC-3913FB562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A3AD6-C33B-4BEA-EE9F-46C083116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de-DE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5AD3E4-43AA-00F5-FF4E-A3EB1974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9AAD6E-C1D8-E0E9-D3F2-3049F442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981D8-CF2D-A35A-98EF-FD215E09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28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94975C-E71C-8029-FEE6-52474688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de-DE"/>
              <a:t>单击此处编辑母版标题样式</a:t>
            </a:r>
            <a:endParaRPr lang="de-DE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D500F9-9527-3892-DC5E-E7EE6017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二级</a:t>
            </a:r>
          </a:p>
          <a:p>
            <a:pPr lvl="2"/>
            <a:r>
              <a:rPr lang="zh-CN" altLang="de-DE"/>
              <a:t>三级</a:t>
            </a:r>
          </a:p>
          <a:p>
            <a:pPr lvl="3"/>
            <a:r>
              <a:rPr lang="zh-CN" altLang="de-DE"/>
              <a:t>四级</a:t>
            </a:r>
          </a:p>
          <a:p>
            <a:pPr lvl="4"/>
            <a:r>
              <a:rPr lang="zh-CN" altLang="de-DE"/>
              <a:t>五级</a:t>
            </a:r>
            <a:endParaRPr lang="de-DE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A785E-B064-CF9C-8306-FC898D1DB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15D7E-5D23-4158-A298-1CD63FE6AED2}" type="datetimeFigureOut">
              <a:rPr lang="de-DE" smtClean="0"/>
              <a:t>19.02.2026</a:t>
            </a:fld>
            <a:endParaRPr lang="de-DE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1F9EF-3981-2347-92A4-DA3E421EE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12AE00-CC6B-BF12-C02C-F8B380C67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9F3171-BB02-4828-99AA-2B90739A0B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12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EC9C8-CCD4-F752-CFB9-9900752E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1550 3 </a:t>
            </a:r>
            <a:r>
              <a:rPr lang="de-DE" altLang="zh-CN" dirty="0" err="1"/>
              <a:t>modes</a:t>
            </a:r>
            <a:endParaRPr lang="de-DE" dirty="0"/>
          </a:p>
        </p:txBody>
      </p:sp>
      <p:pic>
        <p:nvPicPr>
          <p:cNvPr id="5" name="图片 4" descr="图片包含 图标&#10;&#10;AI 生成的内容可能不正确。">
            <a:extLst>
              <a:ext uri="{FF2B5EF4-FFF2-40B4-BE49-F238E27FC236}">
                <a16:creationId xmlns:a16="http://schemas.microsoft.com/office/drawing/2014/main" id="{1D781556-EEBF-8590-03D5-4576CFB9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5" y="1621981"/>
            <a:ext cx="7409645" cy="32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0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7A0D0-06D7-0E50-7FE5-930E27C1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E8546-3EDA-8D5A-27EB-429F01A1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1550nm 3 </a:t>
            </a:r>
            <a:r>
              <a:rPr lang="de-DE" dirty="0" err="1"/>
              <a:t>modes</a:t>
            </a:r>
            <a:r>
              <a:rPr lang="de-DE" dirty="0"/>
              <a:t> L5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8C9270F-690B-5009-46CF-0CE28E3A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3" y="1454630"/>
            <a:ext cx="11144518" cy="44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C5FE-8007-F646-90BB-6DE824DD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3A646-FA2A-8EDF-B1AB-2FEA1EA9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1550nm 3 </a:t>
            </a:r>
            <a:r>
              <a:rPr lang="de-DE" dirty="0" err="1"/>
              <a:t>modes</a:t>
            </a:r>
            <a:r>
              <a:rPr lang="de-DE" dirty="0"/>
              <a:t> L6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2E3862A-EAEE-2ECF-3F48-024A0322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13384"/>
            <a:ext cx="11353800" cy="44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13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448A-05FC-DB44-C1D0-6AB9E093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1F57D-4BA9-7654-BBF7-8A664531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dirty="0"/>
              <a:t> </a:t>
            </a:r>
          </a:p>
        </p:txBody>
      </p:sp>
      <p:pic>
        <p:nvPicPr>
          <p:cNvPr id="7" name="图片 6" descr="图标&#10;&#10;AI 生成的内容可能不正确。">
            <a:extLst>
              <a:ext uri="{FF2B5EF4-FFF2-40B4-BE49-F238E27FC236}">
                <a16:creationId xmlns:a16="http://schemas.microsoft.com/office/drawing/2014/main" id="{1F1FA6B5-C676-D67D-CF3F-F4B848E1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1502820"/>
            <a:ext cx="11127346" cy="48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5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9D0F-0EED-F110-D8ED-FA8150E4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632F6-75DE-7B9F-5803-5355FC81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dirty="0"/>
              <a:t> </a:t>
            </a:r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B07D140C-0DEB-5ACE-8543-08402B3B1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7" y="1622738"/>
            <a:ext cx="3378091" cy="4342326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2D1B3D91-BDA3-9D5C-8ABD-82592DDD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72" y="1515414"/>
            <a:ext cx="3591831" cy="4617076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038320E5-5FED-BD68-2790-9396991B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407" y="1515414"/>
            <a:ext cx="3612157" cy="46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CE0B1-DF9A-3577-3B26-D89FB7DF8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82238-5695-B88E-F10C-04A1B562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altLang="zh-CN" dirty="0"/>
              <a:t> L2</a:t>
            </a:r>
            <a:r>
              <a:rPr lang="de-DE" dirty="0"/>
              <a:t> </a:t>
            </a:r>
          </a:p>
        </p:txBody>
      </p:sp>
      <p:pic>
        <p:nvPicPr>
          <p:cNvPr id="3" name="图片 2" descr="图形用户界面&#10;&#10;AI 生成的内容可能不正确。">
            <a:extLst>
              <a:ext uri="{FF2B5EF4-FFF2-40B4-BE49-F238E27FC236}">
                <a16:creationId xmlns:a16="http://schemas.microsoft.com/office/drawing/2014/main" id="{A3390E46-7B3E-D26B-9233-67CA956D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88"/>
            <a:ext cx="12192000" cy="34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0EA9F-FC87-AE8D-C1E3-56A90E7A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9E41B-5C3D-835A-2311-FC92360E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altLang="zh-CN" dirty="0"/>
              <a:t> L3</a:t>
            </a:r>
            <a:r>
              <a:rPr lang="de-DE" dirty="0"/>
              <a:t> </a:t>
            </a:r>
          </a:p>
        </p:txBody>
      </p:sp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45A689C2-9BE2-AE59-5D4B-F9B10DAF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88"/>
            <a:ext cx="12192000" cy="34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4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BCA5-124E-029F-832A-73F0DC23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71EEF-E723-6CB4-5AC4-E88355CD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altLang="zh-CN" dirty="0"/>
              <a:t> L4</a:t>
            </a:r>
            <a:r>
              <a:rPr lang="de-DE" dirty="0"/>
              <a:t> 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EE36064A-EA0F-5C50-86AC-DA0B7CF2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88"/>
            <a:ext cx="12192000" cy="34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37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6B1BF-FB2B-31EF-E982-FA068FED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28FA4-50B1-3E6A-2E5F-8265B012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altLang="zh-CN" dirty="0"/>
              <a:t> L5</a:t>
            </a:r>
            <a:r>
              <a:rPr lang="de-DE" dirty="0"/>
              <a:t> 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28E3718F-28FF-C774-76A3-DD066BDC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88"/>
            <a:ext cx="12192000" cy="34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9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BF671-4186-6C22-AE14-27222B108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A66BD-553B-0921-4208-44B0B51B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1550nm 1568nm 1650nm 3 </a:t>
            </a:r>
            <a:r>
              <a:rPr lang="de-DE" altLang="zh-CN" dirty="0" err="1"/>
              <a:t>modes</a:t>
            </a:r>
            <a:r>
              <a:rPr lang="de-DE" altLang="zh-CN" dirty="0"/>
              <a:t> L6</a:t>
            </a:r>
            <a:r>
              <a:rPr lang="de-DE" dirty="0"/>
              <a:t> 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DE59C82D-DBBC-5AA2-904B-BA1EF9CD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88"/>
            <a:ext cx="12192000" cy="34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7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7DDD0-F4F8-DD81-D280-D0850466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1D0D2-504D-063C-311A-2CFFF636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</a:t>
            </a:r>
            <a:r>
              <a:rPr lang="de-DE" altLang="zh-CN" dirty="0"/>
              <a:t>nm</a:t>
            </a:r>
            <a:r>
              <a:rPr lang="de-DE" dirty="0"/>
              <a:t> 3 </a:t>
            </a:r>
            <a:r>
              <a:rPr lang="de-DE" altLang="zh-CN" dirty="0" err="1"/>
              <a:t>modes</a:t>
            </a:r>
            <a:endParaRPr lang="de-DE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7BDE3378-4C9C-C2C8-D400-4969921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7181"/>
            <a:ext cx="4144852" cy="52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4EDD-006F-1211-1B3F-E00C533A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6BA09-8F17-80CA-7B94-58D37430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</a:t>
            </a:r>
            <a:r>
              <a:rPr lang="de-DE" altLang="zh-CN" dirty="0"/>
              <a:t>nm</a:t>
            </a:r>
            <a:r>
              <a:rPr lang="de-DE" dirty="0"/>
              <a:t> 3 </a:t>
            </a:r>
            <a:r>
              <a:rPr lang="de-DE" altLang="zh-CN" dirty="0" err="1"/>
              <a:t>modes</a:t>
            </a:r>
            <a:r>
              <a:rPr lang="de-DE" altLang="zh-CN" dirty="0"/>
              <a:t> </a:t>
            </a:r>
            <a:r>
              <a:rPr lang="de-DE" altLang="zh-CN" dirty="0" err="1"/>
              <a:t>layer</a:t>
            </a:r>
            <a:r>
              <a:rPr lang="de-DE" altLang="zh-CN" dirty="0"/>
              <a:t> 2</a:t>
            </a:r>
            <a:endParaRPr lang="de-DE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D79629A9-DFAA-432D-48B9-A8F82A96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36" y="1366700"/>
            <a:ext cx="7663860" cy="50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9629-BC99-F76A-B5F7-0657D4C2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5930C-33BA-C811-BF2A-25D707F5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1550</a:t>
            </a:r>
            <a:r>
              <a:rPr lang="de-DE" altLang="zh-CN" dirty="0"/>
              <a:t>nm</a:t>
            </a:r>
            <a:r>
              <a:rPr lang="de-DE" dirty="0"/>
              <a:t> 3 </a:t>
            </a:r>
            <a:r>
              <a:rPr lang="de-DE" altLang="zh-CN" dirty="0" err="1"/>
              <a:t>modes</a:t>
            </a:r>
            <a:r>
              <a:rPr lang="de-DE" altLang="zh-CN" dirty="0"/>
              <a:t> </a:t>
            </a:r>
            <a:r>
              <a:rPr lang="de-DE" altLang="zh-CN" dirty="0" err="1"/>
              <a:t>layer</a:t>
            </a:r>
            <a:r>
              <a:rPr lang="de-DE" altLang="zh-CN" dirty="0"/>
              <a:t> 3</a:t>
            </a:r>
            <a:endParaRPr lang="de-DE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52D51841-00BE-63B1-E28E-135719AB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51" y="1427003"/>
            <a:ext cx="7715376" cy="511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0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08C2-E685-8883-8C6E-A7BF4A8C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AD5CB-3296-90E6-F19F-BBAD094F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1568nm 3 </a:t>
            </a:r>
            <a:r>
              <a:rPr lang="de-DE" dirty="0" err="1"/>
              <a:t>modes</a:t>
            </a:r>
            <a:endParaRPr lang="de-DE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DF727F36-CA6B-ACD0-A103-E94608A5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97" y="1755674"/>
            <a:ext cx="9897335" cy="433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7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6599-0FCD-6D57-F415-8018CB5B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D14E0-FDC9-5B30-DD7D-3C423564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1568nm 3 </a:t>
            </a:r>
            <a:r>
              <a:rPr lang="de-DE" dirty="0" err="1"/>
              <a:t>modes</a:t>
            </a:r>
            <a:endParaRPr lang="de-DE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80C75AF7-ACAE-6E52-5CF5-44D250D4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84" y="1690688"/>
            <a:ext cx="3331336" cy="4282225"/>
          </a:xfrm>
          <a:prstGeom prst="rect">
            <a:avLst/>
          </a:prstGeom>
        </p:spPr>
      </p:pic>
      <p:pic>
        <p:nvPicPr>
          <p:cNvPr id="7" name="图片 6" descr="图表, 折线图&#10;&#10;AI 生成的内容可能不正确。">
            <a:extLst>
              <a:ext uri="{FF2B5EF4-FFF2-40B4-BE49-F238E27FC236}">
                <a16:creationId xmlns:a16="http://schemas.microsoft.com/office/drawing/2014/main" id="{24F71F14-361D-BBE4-9446-5D21DBCDE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35" y="1657081"/>
            <a:ext cx="3278613" cy="42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1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7F5DE-FED7-C96C-0AAA-5907FAC0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60A4C-3AC7-1896-233A-3232A232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1550nm 3 </a:t>
            </a:r>
            <a:r>
              <a:rPr lang="de-DE" dirty="0" err="1"/>
              <a:t>modes</a:t>
            </a:r>
            <a:r>
              <a:rPr lang="de-DE" dirty="0"/>
              <a:t> L2</a:t>
            </a:r>
          </a:p>
        </p:txBody>
      </p:sp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EAFF7152-BEA9-644D-553D-E633D7C6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4" y="1475644"/>
            <a:ext cx="10127087" cy="40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5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E8E0-C325-3D09-0FA1-376606E8D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34DBF-7EE6-FCB6-1D40-243C2C1C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1550nm 3 </a:t>
            </a:r>
            <a:r>
              <a:rPr lang="de-DE" dirty="0" err="1"/>
              <a:t>modes</a:t>
            </a:r>
            <a:r>
              <a:rPr lang="de-DE" dirty="0"/>
              <a:t> L3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CE97346-C188-E153-2D2F-0719AF7D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6" y="1750046"/>
            <a:ext cx="11384925" cy="45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7BA5F-E3EE-4504-F1CE-7F3DB132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6CFC4-73F1-5C0B-C62A-B89F0A5B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650nm 1550nm 3 </a:t>
            </a:r>
            <a:r>
              <a:rPr lang="de-DE" dirty="0" err="1"/>
              <a:t>modes</a:t>
            </a:r>
            <a:r>
              <a:rPr lang="de-DE" dirty="0"/>
              <a:t> L4</a:t>
            </a: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5C14891-E6A8-A708-F2C3-43AAC09F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1" y="1383536"/>
            <a:ext cx="11638208" cy="46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宽屏</PresentationFormat>
  <Paragraphs>18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主题​​</vt:lpstr>
      <vt:lpstr>1550 3 modes</vt:lpstr>
      <vt:lpstr>1550nm 3 modes</vt:lpstr>
      <vt:lpstr>1550nm 3 modes layer 2</vt:lpstr>
      <vt:lpstr>1550nm 3 modes layer 3</vt:lpstr>
      <vt:lpstr>650nm 1568nm 3 modes</vt:lpstr>
      <vt:lpstr>650nm 1568nm 3 modes</vt:lpstr>
      <vt:lpstr>650nm 1550nm 3 modes L2</vt:lpstr>
      <vt:lpstr>650nm 1550nm 3 modes L3</vt:lpstr>
      <vt:lpstr>650nm 1550nm 3 modes L4</vt:lpstr>
      <vt:lpstr>650nm 1550nm 3 modes L5</vt:lpstr>
      <vt:lpstr>650nm 1550nm 3 modes L6</vt:lpstr>
      <vt:lpstr>1550nm 1568nm 1650nm 3 modes </vt:lpstr>
      <vt:lpstr>1550nm 1568nm 1650nm 3 modes </vt:lpstr>
      <vt:lpstr>1550nm 1568nm 1650nm 3 modes L2 </vt:lpstr>
      <vt:lpstr>1550nm 1568nm 1650nm 3 modes L3 </vt:lpstr>
      <vt:lpstr>1550nm 1568nm 1650nm 3 modes L4 </vt:lpstr>
      <vt:lpstr>1550nm 1568nm 1650nm 3 modes L5 </vt:lpstr>
      <vt:lpstr>1550nm 1568nm 1650nm 3 modes L6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a5aa8ebf, 262165e4</dc:creator>
  <cp:lastModifiedBy>a5aa8ebf, 262165e4</cp:lastModifiedBy>
  <cp:revision>2</cp:revision>
  <dcterms:created xsi:type="dcterms:W3CDTF">2026-02-12T19:13:32Z</dcterms:created>
  <dcterms:modified xsi:type="dcterms:W3CDTF">2026-02-19T21:10:33Z</dcterms:modified>
</cp:coreProperties>
</file>